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8" r:id="rId5"/>
  </p:sldMasterIdLst>
  <p:notesMasterIdLst>
    <p:notesMasterId r:id="rId11"/>
  </p:notesMasterIdLst>
  <p:handoutMasterIdLst>
    <p:handoutMasterId r:id="rId12"/>
  </p:handoutMasterIdLst>
  <p:sldIdLst>
    <p:sldId id="319" r:id="rId6"/>
    <p:sldId id="321" r:id="rId7"/>
    <p:sldId id="322" r:id="rId8"/>
    <p:sldId id="323" r:id="rId9"/>
    <p:sldId id="324" r:id="rId10"/>
  </p:sldIdLst>
  <p:sldSz cx="12188825" cy="6858000"/>
  <p:notesSz cx="6858000" cy="9144000"/>
  <p:custDataLst>
    <p:tags r:id="rId13"/>
  </p:custDataLst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827DE-03EB-4704-8467-8518AACC0BB6}" v="5" dt="2024-07-05T21:00:30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maz, Dusan" userId="8858692d-1a73-4414-a131-9df8052df864" providerId="ADAL" clId="{D3E784E2-9CED-4247-B746-68FD595A52C1}"/>
    <pc:docChg chg="undo custSel modSld modMainMaster">
      <pc:chgData name="Sormaz, Dusan" userId="8858692d-1a73-4414-a131-9df8052df864" providerId="ADAL" clId="{D3E784E2-9CED-4247-B746-68FD595A52C1}" dt="2024-07-03T18:10:07.059" v="12" actId="20577"/>
      <pc:docMkLst>
        <pc:docMk/>
      </pc:docMkLst>
      <pc:sldChg chg="modSp mod">
        <pc:chgData name="Sormaz, Dusan" userId="8858692d-1a73-4414-a131-9df8052df864" providerId="ADAL" clId="{D3E784E2-9CED-4247-B746-68FD595A52C1}" dt="2024-07-03T18:10:07.059" v="12" actId="20577"/>
        <pc:sldMkLst>
          <pc:docMk/>
          <pc:sldMk cId="2946233358" sldId="323"/>
        </pc:sldMkLst>
        <pc:spChg chg="mod">
          <ac:chgData name="Sormaz, Dusan" userId="8858692d-1a73-4414-a131-9df8052df864" providerId="ADAL" clId="{D3E784E2-9CED-4247-B746-68FD595A52C1}" dt="2024-07-03T18:10:07.059" v="12" actId="20577"/>
          <ac:spMkLst>
            <pc:docMk/>
            <pc:sldMk cId="2946233358" sldId="323"/>
            <ac:spMk id="2" creationId="{20BEB421-BA26-E9CC-7C86-6845EC811055}"/>
          </ac:spMkLst>
        </pc:spChg>
      </pc:sldChg>
      <pc:sldMasterChg chg="addSp modSp mod">
        <pc:chgData name="Sormaz, Dusan" userId="8858692d-1a73-4414-a131-9df8052df864" providerId="ADAL" clId="{D3E784E2-9CED-4247-B746-68FD595A52C1}" dt="2024-07-03T17:30:59.118" v="4" actId="1076"/>
        <pc:sldMasterMkLst>
          <pc:docMk/>
          <pc:sldMasterMk cId="3483630808" sldId="2147483658"/>
        </pc:sldMasterMkLst>
        <pc:spChg chg="mod">
          <ac:chgData name="Sormaz, Dusan" userId="8858692d-1a73-4414-a131-9df8052df864" providerId="ADAL" clId="{D3E784E2-9CED-4247-B746-68FD595A52C1}" dt="2024-07-03T17:30:00.802" v="2" actId="1076"/>
          <ac:spMkLst>
            <pc:docMk/>
            <pc:sldMasterMk cId="3483630808" sldId="2147483658"/>
            <ac:spMk id="9" creationId="{79626B01-5B05-6BA8-9B77-D5ED5C4537C1}"/>
          </ac:spMkLst>
        </pc:spChg>
        <pc:spChg chg="mod">
          <ac:chgData name="Sormaz, Dusan" userId="8858692d-1a73-4414-a131-9df8052df864" providerId="ADAL" clId="{D3E784E2-9CED-4247-B746-68FD595A52C1}" dt="2024-07-03T17:29:53.875" v="0" actId="164"/>
          <ac:spMkLst>
            <pc:docMk/>
            <pc:sldMasterMk cId="3483630808" sldId="2147483658"/>
            <ac:spMk id="14" creationId="{EC8D608A-5267-DE7A-E4AF-279EDF4DCD06}"/>
          </ac:spMkLst>
        </pc:spChg>
        <pc:grpChg chg="add mod">
          <ac:chgData name="Sormaz, Dusan" userId="8858692d-1a73-4414-a131-9df8052df864" providerId="ADAL" clId="{D3E784E2-9CED-4247-B746-68FD595A52C1}" dt="2024-07-03T17:30:59.118" v="4" actId="1076"/>
          <ac:grpSpMkLst>
            <pc:docMk/>
            <pc:sldMasterMk cId="3483630808" sldId="2147483658"/>
            <ac:grpSpMk id="7" creationId="{E17907BA-14DA-F5D1-AB04-EC749D941956}"/>
          </ac:grpSpMkLst>
        </pc:grpChg>
        <pc:grpChg chg="mod">
          <ac:chgData name="Sormaz, Dusan" userId="8858692d-1a73-4414-a131-9df8052df864" providerId="ADAL" clId="{D3E784E2-9CED-4247-B746-68FD595A52C1}" dt="2024-07-03T17:29:53.875" v="0" actId="164"/>
          <ac:grpSpMkLst>
            <pc:docMk/>
            <pc:sldMasterMk cId="3483630808" sldId="2147483658"/>
            <ac:grpSpMk id="11" creationId="{68FD3BEF-3C24-D695-D709-9E2A321E5F7D}"/>
          </ac:grpSpMkLst>
        </pc:grpChg>
      </pc:sldMasterChg>
    </pc:docChg>
  </pc:docChgLst>
  <pc:docChgLst>
    <pc:chgData name="Seeharit, Saruda" userId="0b84c6a8-5684-4039-9a9b-f43ebdd57295" providerId="ADAL" clId="{469CA0AA-03AA-4318-9AC4-50CB6B1AD056}"/>
    <pc:docChg chg="undo custSel addSld delSld modSld modMainMaster">
      <pc:chgData name="Seeharit, Saruda" userId="0b84c6a8-5684-4039-9a9b-f43ebdd57295" providerId="ADAL" clId="{469CA0AA-03AA-4318-9AC4-50CB6B1AD056}" dt="2024-07-03T05:20:29.611" v="345" actId="1076"/>
      <pc:docMkLst>
        <pc:docMk/>
      </pc:docMkLst>
      <pc:sldChg chg="del">
        <pc:chgData name="Seeharit, Saruda" userId="0b84c6a8-5684-4039-9a9b-f43ebdd57295" providerId="ADAL" clId="{469CA0AA-03AA-4318-9AC4-50CB6B1AD056}" dt="2024-07-03T05:04:38.695" v="40" actId="47"/>
        <pc:sldMkLst>
          <pc:docMk/>
          <pc:sldMk cId="612178157" sldId="320"/>
        </pc:sldMkLst>
      </pc:sldChg>
      <pc:sldChg chg="addSp modSp new mod">
        <pc:chgData name="Seeharit, Saruda" userId="0b84c6a8-5684-4039-9a9b-f43ebdd57295" providerId="ADAL" clId="{469CA0AA-03AA-4318-9AC4-50CB6B1AD056}" dt="2024-07-03T05:20:29.611" v="345" actId="1076"/>
        <pc:sldMkLst>
          <pc:docMk/>
          <pc:sldMk cId="3426496368" sldId="324"/>
        </pc:sldMkLst>
        <pc:spChg chg="add mod">
          <ac:chgData name="Seeharit, Saruda" userId="0b84c6a8-5684-4039-9a9b-f43ebdd57295" providerId="ADAL" clId="{469CA0AA-03AA-4318-9AC4-50CB6B1AD056}" dt="2024-07-03T05:20:29.611" v="345" actId="1076"/>
          <ac:spMkLst>
            <pc:docMk/>
            <pc:sldMk cId="3426496368" sldId="324"/>
            <ac:spMk id="2" creationId="{3A61BA60-E665-D0A3-DE91-716AE829B21A}"/>
          </ac:spMkLst>
        </pc:spChg>
      </pc:sldChg>
      <pc:sldMasterChg chg="addSp delSp modSp mod addSldLayout delSldLayout modSldLayout">
        <pc:chgData name="Seeharit, Saruda" userId="0b84c6a8-5684-4039-9a9b-f43ebdd57295" providerId="ADAL" clId="{469CA0AA-03AA-4318-9AC4-50CB6B1AD056}" dt="2024-07-03T05:19:27.818" v="325" actId="1076"/>
        <pc:sldMasterMkLst>
          <pc:docMk/>
          <pc:sldMasterMk cId="3483630808" sldId="2147483658"/>
        </pc:sldMasterMkLst>
        <pc:spChg chg="add del mod">
          <ac:chgData name="Seeharit, Saruda" userId="0b84c6a8-5684-4039-9a9b-f43ebdd57295" providerId="ADAL" clId="{469CA0AA-03AA-4318-9AC4-50CB6B1AD056}" dt="2024-07-03T05:03:49.041" v="31" actId="478"/>
          <ac:spMkLst>
            <pc:docMk/>
            <pc:sldMasterMk cId="3483630808" sldId="2147483658"/>
            <ac:spMk id="18" creationId="{29A9E11F-8977-445D-7A85-C615776494EF}"/>
          </ac:spMkLst>
        </pc:spChg>
        <pc:spChg chg="add mod">
          <ac:chgData name="Seeharit, Saruda" userId="0b84c6a8-5684-4039-9a9b-f43ebdd57295" providerId="ADAL" clId="{469CA0AA-03AA-4318-9AC4-50CB6B1AD056}" dt="2024-07-03T05:04:14.060" v="38"/>
          <ac:spMkLst>
            <pc:docMk/>
            <pc:sldMasterMk cId="3483630808" sldId="2147483658"/>
            <ac:spMk id="19" creationId="{95C6CDCC-8EA4-188F-1086-0E27B7F005CE}"/>
          </ac:spMkLst>
        </pc:spChg>
        <pc:sldLayoutChg chg="addSp delSp modSp mod">
          <pc:chgData name="Seeharit, Saruda" userId="0b84c6a8-5684-4039-9a9b-f43ebdd57295" providerId="ADAL" clId="{469CA0AA-03AA-4318-9AC4-50CB6B1AD056}" dt="2024-07-03T05:19:27.818" v="325" actId="1076"/>
          <pc:sldLayoutMkLst>
            <pc:docMk/>
            <pc:sldMasterMk cId="3483630808" sldId="2147483658"/>
            <pc:sldLayoutMk cId="3245978680" sldId="2147483659"/>
          </pc:sldLayoutMkLst>
          <pc:spChg chg="mod">
            <ac:chgData name="Seeharit, Saruda" userId="0b84c6a8-5684-4039-9a9b-f43ebdd57295" providerId="ADAL" clId="{469CA0AA-03AA-4318-9AC4-50CB6B1AD056}" dt="2024-07-03T05:19:27.048" v="324" actId="1076"/>
            <ac:spMkLst>
              <pc:docMk/>
              <pc:sldMasterMk cId="3483630808" sldId="2147483658"/>
              <pc:sldLayoutMk cId="3245978680" sldId="2147483659"/>
              <ac:spMk id="5" creationId="{114242DC-2260-D2EC-0BD8-4A8ACC310B4A}"/>
            </ac:spMkLst>
          </pc:spChg>
          <pc:spChg chg="add del mod">
            <ac:chgData name="Seeharit, Saruda" userId="0b84c6a8-5684-4039-9a9b-f43ebdd57295" providerId="ADAL" clId="{469CA0AA-03AA-4318-9AC4-50CB6B1AD056}" dt="2024-07-03T05:19:27.818" v="325" actId="1076"/>
            <ac:spMkLst>
              <pc:docMk/>
              <pc:sldMasterMk cId="3483630808" sldId="2147483658"/>
              <pc:sldLayoutMk cId="3245978680" sldId="2147483659"/>
              <ac:spMk id="6" creationId="{24B4A767-E236-A697-86F0-8B12D56F493F}"/>
            </ac:spMkLst>
          </pc:spChg>
          <pc:spChg chg="add del mod">
            <ac:chgData name="Seeharit, Saruda" userId="0b84c6a8-5684-4039-9a9b-f43ebdd57295" providerId="ADAL" clId="{469CA0AA-03AA-4318-9AC4-50CB6B1AD056}" dt="2024-07-03T05:04:17.619" v="39"/>
            <ac:spMkLst>
              <pc:docMk/>
              <pc:sldMasterMk cId="3483630808" sldId="2147483658"/>
              <pc:sldLayoutMk cId="3245978680" sldId="2147483659"/>
              <ac:spMk id="7" creationId="{233A5999-D310-B5A3-A2E2-90FAEB924CA6}"/>
            </ac:spMkLst>
          </pc:spChg>
        </pc:sldLayoutChg>
        <pc:sldLayoutChg chg="addSp delSp modSp mod">
          <pc:chgData name="Seeharit, Saruda" userId="0b84c6a8-5684-4039-9a9b-f43ebdd57295" providerId="ADAL" clId="{469CA0AA-03AA-4318-9AC4-50CB6B1AD056}" dt="2024-07-03T05:01:50.301" v="7"/>
          <pc:sldLayoutMkLst>
            <pc:docMk/>
            <pc:sldMasterMk cId="3483630808" sldId="2147483658"/>
            <pc:sldLayoutMk cId="3756822583" sldId="2147483660"/>
          </pc:sldLayoutMkLst>
          <pc:spChg chg="del">
            <ac:chgData name="Seeharit, Saruda" userId="0b84c6a8-5684-4039-9a9b-f43ebdd57295" providerId="ADAL" clId="{469CA0AA-03AA-4318-9AC4-50CB6B1AD056}" dt="2024-07-03T05:01:45.326" v="4" actId="478"/>
            <ac:spMkLst>
              <pc:docMk/>
              <pc:sldMasterMk cId="3483630808" sldId="2147483658"/>
              <pc:sldLayoutMk cId="3756822583" sldId="2147483660"/>
              <ac:spMk id="4" creationId="{DC1F347A-6567-8E87-7126-107518DC8372}"/>
            </ac:spMkLst>
          </pc:spChg>
          <pc:spChg chg="del">
            <ac:chgData name="Seeharit, Saruda" userId="0b84c6a8-5684-4039-9a9b-f43ebdd57295" providerId="ADAL" clId="{469CA0AA-03AA-4318-9AC4-50CB6B1AD056}" dt="2024-07-03T05:01:48.016" v="5" actId="478"/>
            <ac:spMkLst>
              <pc:docMk/>
              <pc:sldMasterMk cId="3483630808" sldId="2147483658"/>
              <pc:sldLayoutMk cId="3756822583" sldId="2147483660"/>
              <ac:spMk id="5" creationId="{C97AEF7F-EF35-72FF-1203-E543CBCD682C}"/>
            </ac:spMkLst>
          </pc:spChg>
          <pc:spChg chg="del">
            <ac:chgData name="Seeharit, Saruda" userId="0b84c6a8-5684-4039-9a9b-f43ebdd57295" providerId="ADAL" clId="{469CA0AA-03AA-4318-9AC4-50CB6B1AD056}" dt="2024-07-03T05:01:49.226" v="6" actId="478"/>
            <ac:spMkLst>
              <pc:docMk/>
              <pc:sldMasterMk cId="3483630808" sldId="2147483658"/>
              <pc:sldLayoutMk cId="3756822583" sldId="2147483660"/>
              <ac:spMk id="6" creationId="{D3967510-B536-CAB5-6404-C646DF993D83}"/>
            </ac:spMkLst>
          </pc:spChg>
          <pc:spChg chg="add mod">
            <ac:chgData name="Seeharit, Saruda" userId="0b84c6a8-5684-4039-9a9b-f43ebdd57295" providerId="ADAL" clId="{469CA0AA-03AA-4318-9AC4-50CB6B1AD056}" dt="2024-07-03T05:01:50.301" v="7"/>
            <ac:spMkLst>
              <pc:docMk/>
              <pc:sldMasterMk cId="3483630808" sldId="2147483658"/>
              <pc:sldLayoutMk cId="3756822583" sldId="2147483660"/>
              <ac:spMk id="8" creationId="{9AC8C267-4426-EC26-F045-166A91543E60}"/>
            </ac:spMkLst>
          </pc:spChg>
          <pc:spChg chg="add mod">
            <ac:chgData name="Seeharit, Saruda" userId="0b84c6a8-5684-4039-9a9b-f43ebdd57295" providerId="ADAL" clId="{469CA0AA-03AA-4318-9AC4-50CB6B1AD056}" dt="2024-07-03T05:01:50.301" v="7"/>
            <ac:spMkLst>
              <pc:docMk/>
              <pc:sldMasterMk cId="3483630808" sldId="2147483658"/>
              <pc:sldLayoutMk cId="3756822583" sldId="2147483660"/>
              <ac:spMk id="9" creationId="{6D27A607-E67A-7C3C-5001-1BCAEB29C54D}"/>
            </ac:spMkLst>
          </pc:spChg>
        </pc:sldLayoutChg>
        <pc:sldLayoutChg chg="addSp delSp modSp mod">
          <pc:chgData name="Seeharit, Saruda" userId="0b84c6a8-5684-4039-9a9b-f43ebdd57295" providerId="ADAL" clId="{469CA0AA-03AA-4318-9AC4-50CB6B1AD056}" dt="2024-07-03T05:01:41.362" v="3"/>
          <pc:sldLayoutMkLst>
            <pc:docMk/>
            <pc:sldMasterMk cId="3483630808" sldId="2147483658"/>
            <pc:sldLayoutMk cId="3646455471" sldId="2147483661"/>
          </pc:sldLayoutMkLst>
          <pc:spChg chg="del">
            <ac:chgData name="Seeharit, Saruda" userId="0b84c6a8-5684-4039-9a9b-f43ebdd57295" providerId="ADAL" clId="{469CA0AA-03AA-4318-9AC4-50CB6B1AD056}" dt="2024-07-03T05:01:37.595" v="0" actId="478"/>
            <ac:spMkLst>
              <pc:docMk/>
              <pc:sldMasterMk cId="3483630808" sldId="2147483658"/>
              <pc:sldLayoutMk cId="3646455471" sldId="2147483661"/>
              <ac:spMk id="4" creationId="{321172FB-119E-2CBD-A280-F81B7C4AFD32}"/>
            </ac:spMkLst>
          </pc:spChg>
          <pc:spChg chg="del">
            <ac:chgData name="Seeharit, Saruda" userId="0b84c6a8-5684-4039-9a9b-f43ebdd57295" providerId="ADAL" clId="{469CA0AA-03AA-4318-9AC4-50CB6B1AD056}" dt="2024-07-03T05:01:38.754" v="1" actId="478"/>
            <ac:spMkLst>
              <pc:docMk/>
              <pc:sldMasterMk cId="3483630808" sldId="2147483658"/>
              <pc:sldLayoutMk cId="3646455471" sldId="2147483661"/>
              <ac:spMk id="5" creationId="{91E2A129-1788-AAA2-3D5C-3F1A292E4BF2}"/>
            </ac:spMkLst>
          </pc:spChg>
          <pc:spChg chg="del">
            <ac:chgData name="Seeharit, Saruda" userId="0b84c6a8-5684-4039-9a9b-f43ebdd57295" providerId="ADAL" clId="{469CA0AA-03AA-4318-9AC4-50CB6B1AD056}" dt="2024-07-03T05:01:40.338" v="2" actId="478"/>
            <ac:spMkLst>
              <pc:docMk/>
              <pc:sldMasterMk cId="3483630808" sldId="2147483658"/>
              <pc:sldLayoutMk cId="3646455471" sldId="2147483661"/>
              <ac:spMk id="6" creationId="{C6692450-DF32-213D-6573-50C2821BF9C4}"/>
            </ac:spMkLst>
          </pc:spChg>
          <pc:spChg chg="add mod">
            <ac:chgData name="Seeharit, Saruda" userId="0b84c6a8-5684-4039-9a9b-f43ebdd57295" providerId="ADAL" clId="{469CA0AA-03AA-4318-9AC4-50CB6B1AD056}" dt="2024-07-03T05:01:41.362" v="3"/>
            <ac:spMkLst>
              <pc:docMk/>
              <pc:sldMasterMk cId="3483630808" sldId="2147483658"/>
              <pc:sldLayoutMk cId="3646455471" sldId="2147483661"/>
              <ac:spMk id="8" creationId="{20401E26-FDC8-4BBC-C5C6-80DBD190DD8A}"/>
            </ac:spMkLst>
          </pc:spChg>
          <pc:spChg chg="add mod">
            <ac:chgData name="Seeharit, Saruda" userId="0b84c6a8-5684-4039-9a9b-f43ebdd57295" providerId="ADAL" clId="{469CA0AA-03AA-4318-9AC4-50CB6B1AD056}" dt="2024-07-03T05:01:41.362" v="3"/>
            <ac:spMkLst>
              <pc:docMk/>
              <pc:sldMasterMk cId="3483630808" sldId="2147483658"/>
              <pc:sldLayoutMk cId="3646455471" sldId="2147483661"/>
              <ac:spMk id="9" creationId="{4744125B-7202-98D9-5CD2-2ABE133639B1}"/>
            </ac:spMkLst>
          </pc:spChg>
        </pc:sldLayoutChg>
        <pc:sldLayoutChg chg="addSp delSp modSp mod">
          <pc:chgData name="Seeharit, Saruda" userId="0b84c6a8-5684-4039-9a9b-f43ebdd57295" providerId="ADAL" clId="{469CA0AA-03AA-4318-9AC4-50CB6B1AD056}" dt="2024-07-03T05:02:02.857" v="11"/>
          <pc:sldLayoutMkLst>
            <pc:docMk/>
            <pc:sldMasterMk cId="3483630808" sldId="2147483658"/>
            <pc:sldLayoutMk cId="3450470867" sldId="2147483663"/>
          </pc:sldLayoutMkLst>
          <pc:spChg chg="del">
            <ac:chgData name="Seeharit, Saruda" userId="0b84c6a8-5684-4039-9a9b-f43ebdd57295" providerId="ADAL" clId="{469CA0AA-03AA-4318-9AC4-50CB6B1AD056}" dt="2024-07-03T05:01:58.616" v="8" actId="478"/>
            <ac:spMkLst>
              <pc:docMk/>
              <pc:sldMasterMk cId="3483630808" sldId="2147483658"/>
              <pc:sldLayoutMk cId="3450470867" sldId="2147483663"/>
              <ac:spMk id="7" creationId="{34A2A793-B31D-EE42-D612-63F3A927B322}"/>
            </ac:spMkLst>
          </pc:spChg>
          <pc:spChg chg="del">
            <ac:chgData name="Seeharit, Saruda" userId="0b84c6a8-5684-4039-9a9b-f43ebdd57295" providerId="ADAL" clId="{469CA0AA-03AA-4318-9AC4-50CB6B1AD056}" dt="2024-07-03T05:02:00.811" v="9" actId="478"/>
            <ac:spMkLst>
              <pc:docMk/>
              <pc:sldMasterMk cId="3483630808" sldId="2147483658"/>
              <pc:sldLayoutMk cId="3450470867" sldId="2147483663"/>
              <ac:spMk id="8" creationId="{852A5029-3027-11F0-D9E9-71D9F4DF6167}"/>
            </ac:spMkLst>
          </pc:spChg>
          <pc:spChg chg="del">
            <ac:chgData name="Seeharit, Saruda" userId="0b84c6a8-5684-4039-9a9b-f43ebdd57295" providerId="ADAL" clId="{469CA0AA-03AA-4318-9AC4-50CB6B1AD056}" dt="2024-07-03T05:02:01.934" v="10" actId="478"/>
            <ac:spMkLst>
              <pc:docMk/>
              <pc:sldMasterMk cId="3483630808" sldId="2147483658"/>
              <pc:sldLayoutMk cId="3450470867" sldId="2147483663"/>
              <ac:spMk id="9" creationId="{14DF59D9-8278-D144-AD72-BE163193DB13}"/>
            </ac:spMkLst>
          </pc:spChg>
          <pc:spChg chg="add mod">
            <ac:chgData name="Seeharit, Saruda" userId="0b84c6a8-5684-4039-9a9b-f43ebdd57295" providerId="ADAL" clId="{469CA0AA-03AA-4318-9AC4-50CB6B1AD056}" dt="2024-07-03T05:02:02.857" v="11"/>
            <ac:spMkLst>
              <pc:docMk/>
              <pc:sldMasterMk cId="3483630808" sldId="2147483658"/>
              <pc:sldLayoutMk cId="3450470867" sldId="2147483663"/>
              <ac:spMk id="11" creationId="{1AA4E772-F4FA-EC07-14FE-5BD672C5DF10}"/>
            </ac:spMkLst>
          </pc:spChg>
          <pc:spChg chg="add mod">
            <ac:chgData name="Seeharit, Saruda" userId="0b84c6a8-5684-4039-9a9b-f43ebdd57295" providerId="ADAL" clId="{469CA0AA-03AA-4318-9AC4-50CB6B1AD056}" dt="2024-07-03T05:02:02.857" v="11"/>
            <ac:spMkLst>
              <pc:docMk/>
              <pc:sldMasterMk cId="3483630808" sldId="2147483658"/>
              <pc:sldLayoutMk cId="3450470867" sldId="2147483663"/>
              <ac:spMk id="12" creationId="{25EE672E-D89F-953F-F0DC-4AFB66BF3D71}"/>
            </ac:spMkLst>
          </pc:spChg>
        </pc:sldLayoutChg>
        <pc:sldLayoutChg chg="addSp delSp modSp mod">
          <pc:chgData name="Seeharit, Saruda" userId="0b84c6a8-5684-4039-9a9b-f43ebdd57295" providerId="ADAL" clId="{469CA0AA-03AA-4318-9AC4-50CB6B1AD056}" dt="2024-07-03T05:02:12.005" v="15"/>
          <pc:sldLayoutMkLst>
            <pc:docMk/>
            <pc:sldMasterMk cId="3483630808" sldId="2147483658"/>
            <pc:sldLayoutMk cId="638915552" sldId="2147483664"/>
          </pc:sldLayoutMkLst>
          <pc:spChg chg="del">
            <ac:chgData name="Seeharit, Saruda" userId="0b84c6a8-5684-4039-9a9b-f43ebdd57295" providerId="ADAL" clId="{469CA0AA-03AA-4318-9AC4-50CB6B1AD056}" dt="2024-07-03T05:02:07.666" v="12" actId="478"/>
            <ac:spMkLst>
              <pc:docMk/>
              <pc:sldMasterMk cId="3483630808" sldId="2147483658"/>
              <pc:sldLayoutMk cId="638915552" sldId="2147483664"/>
              <ac:spMk id="3" creationId="{8C73640E-F33B-CF5F-DD7F-3C44791BDBDE}"/>
            </ac:spMkLst>
          </pc:spChg>
          <pc:spChg chg="del">
            <ac:chgData name="Seeharit, Saruda" userId="0b84c6a8-5684-4039-9a9b-f43ebdd57295" providerId="ADAL" clId="{469CA0AA-03AA-4318-9AC4-50CB6B1AD056}" dt="2024-07-03T05:02:08.877" v="13" actId="478"/>
            <ac:spMkLst>
              <pc:docMk/>
              <pc:sldMasterMk cId="3483630808" sldId="2147483658"/>
              <pc:sldLayoutMk cId="638915552" sldId="2147483664"/>
              <ac:spMk id="4" creationId="{92C1F59B-1E91-A787-C374-1AB6C0FE022F}"/>
            </ac:spMkLst>
          </pc:spChg>
          <pc:spChg chg="del">
            <ac:chgData name="Seeharit, Saruda" userId="0b84c6a8-5684-4039-9a9b-f43ebdd57295" providerId="ADAL" clId="{469CA0AA-03AA-4318-9AC4-50CB6B1AD056}" dt="2024-07-03T05:02:11.039" v="14" actId="478"/>
            <ac:spMkLst>
              <pc:docMk/>
              <pc:sldMasterMk cId="3483630808" sldId="2147483658"/>
              <pc:sldLayoutMk cId="638915552" sldId="2147483664"/>
              <ac:spMk id="5" creationId="{83E705F0-03E3-0CEE-EC19-2675D9792C05}"/>
            </ac:spMkLst>
          </pc:spChg>
          <pc:spChg chg="add mod">
            <ac:chgData name="Seeharit, Saruda" userId="0b84c6a8-5684-4039-9a9b-f43ebdd57295" providerId="ADAL" clId="{469CA0AA-03AA-4318-9AC4-50CB6B1AD056}" dt="2024-07-03T05:02:12.005" v="15"/>
            <ac:spMkLst>
              <pc:docMk/>
              <pc:sldMasterMk cId="3483630808" sldId="2147483658"/>
              <pc:sldLayoutMk cId="638915552" sldId="2147483664"/>
              <ac:spMk id="6" creationId="{07B4E85D-0A1A-2DA4-1D65-7D0F385B1286}"/>
            </ac:spMkLst>
          </pc:spChg>
          <pc:spChg chg="add mod">
            <ac:chgData name="Seeharit, Saruda" userId="0b84c6a8-5684-4039-9a9b-f43ebdd57295" providerId="ADAL" clId="{469CA0AA-03AA-4318-9AC4-50CB6B1AD056}" dt="2024-07-03T05:02:12.005" v="15"/>
            <ac:spMkLst>
              <pc:docMk/>
              <pc:sldMasterMk cId="3483630808" sldId="2147483658"/>
              <pc:sldLayoutMk cId="638915552" sldId="2147483664"/>
              <ac:spMk id="7" creationId="{65B074F7-E5BD-73B8-1EFA-D4687D929CEE}"/>
            </ac:spMkLst>
          </pc:spChg>
        </pc:sldLayoutChg>
        <pc:sldLayoutChg chg="addSp delSp modSp mod">
          <pc:chgData name="Seeharit, Saruda" userId="0b84c6a8-5684-4039-9a9b-f43ebdd57295" providerId="ADAL" clId="{469CA0AA-03AA-4318-9AC4-50CB6B1AD056}" dt="2024-07-03T05:03:37.279" v="29"/>
          <pc:sldLayoutMkLst>
            <pc:docMk/>
            <pc:sldMasterMk cId="3483630808" sldId="2147483658"/>
            <pc:sldLayoutMk cId="1837972880" sldId="2147483665"/>
          </pc:sldLayoutMkLst>
          <pc:spChg chg="del">
            <ac:chgData name="Seeharit, Saruda" userId="0b84c6a8-5684-4039-9a9b-f43ebdd57295" providerId="ADAL" clId="{469CA0AA-03AA-4318-9AC4-50CB6B1AD056}" dt="2024-07-03T05:03:28.748" v="26" actId="478"/>
            <ac:spMkLst>
              <pc:docMk/>
              <pc:sldMasterMk cId="3483630808" sldId="2147483658"/>
              <pc:sldLayoutMk cId="1837972880" sldId="2147483665"/>
              <ac:spMk id="2" creationId="{52F458AB-B6CF-9413-1A61-1F24704637B0}"/>
            </ac:spMkLst>
          </pc:spChg>
          <pc:spChg chg="del">
            <ac:chgData name="Seeharit, Saruda" userId="0b84c6a8-5684-4039-9a9b-f43ebdd57295" providerId="ADAL" clId="{469CA0AA-03AA-4318-9AC4-50CB6B1AD056}" dt="2024-07-03T05:03:35.007" v="27" actId="478"/>
            <ac:spMkLst>
              <pc:docMk/>
              <pc:sldMasterMk cId="3483630808" sldId="2147483658"/>
              <pc:sldLayoutMk cId="1837972880" sldId="2147483665"/>
              <ac:spMk id="3" creationId="{71C791F0-9256-EBDE-777E-3CC4BF79415F}"/>
            </ac:spMkLst>
          </pc:spChg>
          <pc:spChg chg="del">
            <ac:chgData name="Seeharit, Saruda" userId="0b84c6a8-5684-4039-9a9b-f43ebdd57295" providerId="ADAL" clId="{469CA0AA-03AA-4318-9AC4-50CB6B1AD056}" dt="2024-07-03T05:03:36.270" v="28" actId="478"/>
            <ac:spMkLst>
              <pc:docMk/>
              <pc:sldMasterMk cId="3483630808" sldId="2147483658"/>
              <pc:sldLayoutMk cId="1837972880" sldId="2147483665"/>
              <ac:spMk id="4" creationId="{BD1759E7-8AA4-C34B-6C04-ED6DB617081F}"/>
            </ac:spMkLst>
          </pc:spChg>
          <pc:spChg chg="add mod">
            <ac:chgData name="Seeharit, Saruda" userId="0b84c6a8-5684-4039-9a9b-f43ebdd57295" providerId="ADAL" clId="{469CA0AA-03AA-4318-9AC4-50CB6B1AD056}" dt="2024-07-03T05:03:37.279" v="29"/>
            <ac:spMkLst>
              <pc:docMk/>
              <pc:sldMasterMk cId="3483630808" sldId="2147483658"/>
              <pc:sldLayoutMk cId="1837972880" sldId="2147483665"/>
              <ac:spMk id="5" creationId="{382CBEE5-5D4A-0CA0-106D-68A1983F48B2}"/>
            </ac:spMkLst>
          </pc:spChg>
          <pc:spChg chg="add mod">
            <ac:chgData name="Seeharit, Saruda" userId="0b84c6a8-5684-4039-9a9b-f43ebdd57295" providerId="ADAL" clId="{469CA0AA-03AA-4318-9AC4-50CB6B1AD056}" dt="2024-07-03T05:03:37.279" v="29"/>
            <ac:spMkLst>
              <pc:docMk/>
              <pc:sldMasterMk cId="3483630808" sldId="2147483658"/>
              <pc:sldLayoutMk cId="1837972880" sldId="2147483665"/>
              <ac:spMk id="6" creationId="{6E27797C-75BD-8169-893C-A37C2E0F5C46}"/>
            </ac:spMkLst>
          </pc:spChg>
        </pc:sldLayoutChg>
        <pc:sldLayoutChg chg="addSp delSp modSp add del mod">
          <pc:chgData name="Seeharit, Saruda" userId="0b84c6a8-5684-4039-9a9b-f43ebdd57295" providerId="ADAL" clId="{469CA0AA-03AA-4318-9AC4-50CB6B1AD056}" dt="2024-07-03T05:03:22.079" v="25"/>
          <pc:sldLayoutMkLst>
            <pc:docMk/>
            <pc:sldMasterMk cId="3483630808" sldId="2147483658"/>
            <pc:sldLayoutMk cId="2227438669" sldId="2147483666"/>
          </pc:sldLayoutMkLst>
          <pc:spChg chg="del">
            <ac:chgData name="Seeharit, Saruda" userId="0b84c6a8-5684-4039-9a9b-f43ebdd57295" providerId="ADAL" clId="{469CA0AA-03AA-4318-9AC4-50CB6B1AD056}" dt="2024-07-03T05:03:17.799" v="22" actId="478"/>
            <ac:spMkLst>
              <pc:docMk/>
              <pc:sldMasterMk cId="3483630808" sldId="2147483658"/>
              <pc:sldLayoutMk cId="2227438669" sldId="2147483666"/>
              <ac:spMk id="5" creationId="{4B56BE75-E2C9-C018-5BF9-15E8F4B65323}"/>
            </ac:spMkLst>
          </pc:spChg>
          <pc:spChg chg="del">
            <ac:chgData name="Seeharit, Saruda" userId="0b84c6a8-5684-4039-9a9b-f43ebdd57295" providerId="ADAL" clId="{469CA0AA-03AA-4318-9AC4-50CB6B1AD056}" dt="2024-07-03T05:03:19.615" v="23" actId="478"/>
            <ac:spMkLst>
              <pc:docMk/>
              <pc:sldMasterMk cId="3483630808" sldId="2147483658"/>
              <pc:sldLayoutMk cId="2227438669" sldId="2147483666"/>
              <ac:spMk id="6" creationId="{2CF273A4-6CCB-28E9-422F-6A9EC1162416}"/>
            </ac:spMkLst>
          </pc:spChg>
          <pc:spChg chg="del">
            <ac:chgData name="Seeharit, Saruda" userId="0b84c6a8-5684-4039-9a9b-f43ebdd57295" providerId="ADAL" clId="{469CA0AA-03AA-4318-9AC4-50CB6B1AD056}" dt="2024-07-03T05:03:20.850" v="24" actId="478"/>
            <ac:spMkLst>
              <pc:docMk/>
              <pc:sldMasterMk cId="3483630808" sldId="2147483658"/>
              <pc:sldLayoutMk cId="2227438669" sldId="2147483666"/>
              <ac:spMk id="7" creationId="{B103AD8F-1CB1-47D1-362E-DA6BA29D493E}"/>
            </ac:spMkLst>
          </pc:spChg>
          <pc:spChg chg="add mod">
            <ac:chgData name="Seeharit, Saruda" userId="0b84c6a8-5684-4039-9a9b-f43ebdd57295" providerId="ADAL" clId="{469CA0AA-03AA-4318-9AC4-50CB6B1AD056}" dt="2024-07-03T05:03:22.079" v="25"/>
            <ac:spMkLst>
              <pc:docMk/>
              <pc:sldMasterMk cId="3483630808" sldId="2147483658"/>
              <pc:sldLayoutMk cId="2227438669" sldId="2147483666"/>
              <ac:spMk id="9" creationId="{683B84B3-DB43-5774-ECFF-F1D24909D845}"/>
            </ac:spMkLst>
          </pc:spChg>
          <pc:spChg chg="add mod">
            <ac:chgData name="Seeharit, Saruda" userId="0b84c6a8-5684-4039-9a9b-f43ebdd57295" providerId="ADAL" clId="{469CA0AA-03AA-4318-9AC4-50CB6B1AD056}" dt="2024-07-03T05:03:22.079" v="25"/>
            <ac:spMkLst>
              <pc:docMk/>
              <pc:sldMasterMk cId="3483630808" sldId="2147483658"/>
              <pc:sldLayoutMk cId="2227438669" sldId="2147483666"/>
              <ac:spMk id="10" creationId="{89F60957-C9C0-5B63-BBA3-09CAB6F3D881}"/>
            </ac:spMkLst>
          </pc:spChg>
        </pc:sldLayoutChg>
        <pc:sldLayoutChg chg="addSp delSp modSp mod">
          <pc:chgData name="Seeharit, Saruda" userId="0b84c6a8-5684-4039-9a9b-f43ebdd57295" providerId="ADAL" clId="{469CA0AA-03AA-4318-9AC4-50CB6B1AD056}" dt="2024-07-03T05:03:06.449" v="19"/>
          <pc:sldLayoutMkLst>
            <pc:docMk/>
            <pc:sldMasterMk cId="3483630808" sldId="2147483658"/>
            <pc:sldLayoutMk cId="1088133360" sldId="2147483667"/>
          </pc:sldLayoutMkLst>
          <pc:spChg chg="del">
            <ac:chgData name="Seeharit, Saruda" userId="0b84c6a8-5684-4039-9a9b-f43ebdd57295" providerId="ADAL" clId="{469CA0AA-03AA-4318-9AC4-50CB6B1AD056}" dt="2024-07-03T05:03:05.309" v="18" actId="478"/>
            <ac:spMkLst>
              <pc:docMk/>
              <pc:sldMasterMk cId="3483630808" sldId="2147483658"/>
              <pc:sldLayoutMk cId="1088133360" sldId="2147483667"/>
              <ac:spMk id="5" creationId="{592AAEF2-D225-6643-36FF-785D9868C3A9}"/>
            </ac:spMkLst>
          </pc:spChg>
          <pc:spChg chg="del">
            <ac:chgData name="Seeharit, Saruda" userId="0b84c6a8-5684-4039-9a9b-f43ebdd57295" providerId="ADAL" clId="{469CA0AA-03AA-4318-9AC4-50CB6B1AD056}" dt="2024-07-03T05:03:02.609" v="16" actId="478"/>
            <ac:spMkLst>
              <pc:docMk/>
              <pc:sldMasterMk cId="3483630808" sldId="2147483658"/>
              <pc:sldLayoutMk cId="1088133360" sldId="2147483667"/>
              <ac:spMk id="6" creationId="{81DF8B24-A6DB-BF07-03AC-D07624095AF7}"/>
            </ac:spMkLst>
          </pc:spChg>
          <pc:spChg chg="del">
            <ac:chgData name="Seeharit, Saruda" userId="0b84c6a8-5684-4039-9a9b-f43ebdd57295" providerId="ADAL" clId="{469CA0AA-03AA-4318-9AC4-50CB6B1AD056}" dt="2024-07-03T05:03:03.912" v="17" actId="478"/>
            <ac:spMkLst>
              <pc:docMk/>
              <pc:sldMasterMk cId="3483630808" sldId="2147483658"/>
              <pc:sldLayoutMk cId="1088133360" sldId="2147483667"/>
              <ac:spMk id="7" creationId="{10886EA3-5E3F-E4A8-2C5C-E9C36B3B2DB2}"/>
            </ac:spMkLst>
          </pc:spChg>
          <pc:spChg chg="add mod">
            <ac:chgData name="Seeharit, Saruda" userId="0b84c6a8-5684-4039-9a9b-f43ebdd57295" providerId="ADAL" clId="{469CA0AA-03AA-4318-9AC4-50CB6B1AD056}" dt="2024-07-03T05:03:06.449" v="19"/>
            <ac:spMkLst>
              <pc:docMk/>
              <pc:sldMasterMk cId="3483630808" sldId="2147483658"/>
              <pc:sldLayoutMk cId="1088133360" sldId="2147483667"/>
              <ac:spMk id="8" creationId="{E28EDC02-A9D6-AFF3-CB75-D9E88768DCA9}"/>
            </ac:spMkLst>
          </pc:spChg>
          <pc:spChg chg="add mod">
            <ac:chgData name="Seeharit, Saruda" userId="0b84c6a8-5684-4039-9a9b-f43ebdd57295" providerId="ADAL" clId="{469CA0AA-03AA-4318-9AC4-50CB6B1AD056}" dt="2024-07-03T05:03:06.449" v="19"/>
            <ac:spMkLst>
              <pc:docMk/>
              <pc:sldMasterMk cId="3483630808" sldId="2147483658"/>
              <pc:sldLayoutMk cId="1088133360" sldId="2147483667"/>
              <ac:spMk id="9" creationId="{B2D56B17-3F8B-94DD-3765-E9CEFA33A32B}"/>
            </ac:spMkLst>
          </pc:spChg>
        </pc:sldLayoutChg>
      </pc:sldMasterChg>
      <pc:sldMasterChg chg="addSp delSp modSp mod setBg modSldLayout">
        <pc:chgData name="Seeharit, Saruda" userId="0b84c6a8-5684-4039-9a9b-f43ebdd57295" providerId="ADAL" clId="{469CA0AA-03AA-4318-9AC4-50CB6B1AD056}" dt="2024-07-03T05:15:52.059" v="321" actId="207"/>
        <pc:sldMasterMkLst>
          <pc:docMk/>
          <pc:sldMasterMk cId="183318592" sldId="2147483668"/>
        </pc:sldMasterMkLst>
        <pc:spChg chg="mod">
          <ac:chgData name="Seeharit, Saruda" userId="0b84c6a8-5684-4039-9a9b-f43ebdd57295" providerId="ADAL" clId="{469CA0AA-03AA-4318-9AC4-50CB6B1AD056}" dt="2024-07-03T05:14:14.741" v="308" actId="207"/>
          <ac:spMkLst>
            <pc:docMk/>
            <pc:sldMasterMk cId="183318592" sldId="2147483668"/>
            <ac:spMk id="2" creationId="{4BB25511-0B6D-455B-B0BB-9E4F19F869E5}"/>
          </ac:spMkLst>
        </pc:spChg>
        <pc:spChg chg="mod">
          <ac:chgData name="Seeharit, Saruda" userId="0b84c6a8-5684-4039-9a9b-f43ebdd57295" providerId="ADAL" clId="{469CA0AA-03AA-4318-9AC4-50CB6B1AD056}" dt="2024-07-03T05:14:23.490" v="309" actId="207"/>
          <ac:spMkLst>
            <pc:docMk/>
            <pc:sldMasterMk cId="183318592" sldId="2147483668"/>
            <ac:spMk id="3" creationId="{F6BACA0B-8035-C948-F507-1705CCE9B253}"/>
          </ac:spMkLst>
        </pc:spChg>
        <pc:spChg chg="add del mod ord">
          <ac:chgData name="Seeharit, Saruda" userId="0b84c6a8-5684-4039-9a9b-f43ebdd57295" providerId="ADAL" clId="{469CA0AA-03AA-4318-9AC4-50CB6B1AD056}" dt="2024-07-03T05:13:54.956" v="280" actId="478"/>
          <ac:spMkLst>
            <pc:docMk/>
            <pc:sldMasterMk cId="183318592" sldId="2147483668"/>
            <ac:spMk id="9" creationId="{79626B01-5B05-6BA8-9B77-D5ED5C4537C1}"/>
          </ac:spMkLst>
        </pc:spChg>
        <pc:picChg chg="del mod">
          <ac:chgData name="Seeharit, Saruda" userId="0b84c6a8-5684-4039-9a9b-f43ebdd57295" providerId="ADAL" clId="{469CA0AA-03AA-4318-9AC4-50CB6B1AD056}" dt="2024-07-03T05:13:41.265" v="277" actId="478"/>
          <ac:picMkLst>
            <pc:docMk/>
            <pc:sldMasterMk cId="183318592" sldId="2147483668"/>
            <ac:picMk id="8" creationId="{4A939F96-BE19-00CD-0F79-814FBD8A0BFA}"/>
          </ac:picMkLst>
        </pc:picChg>
        <pc:sldLayoutChg chg="modSp">
          <pc:chgData name="Seeharit, Saruda" userId="0b84c6a8-5684-4039-9a9b-f43ebdd57295" providerId="ADAL" clId="{469CA0AA-03AA-4318-9AC4-50CB6B1AD056}" dt="2024-07-03T05:11:29.137" v="195" actId="207"/>
          <pc:sldLayoutMkLst>
            <pc:docMk/>
            <pc:sldMasterMk cId="183318592" sldId="2147483668"/>
            <pc:sldLayoutMk cId="2551579356" sldId="2147483669"/>
          </pc:sldLayoutMkLst>
          <pc:spChg chg="mod">
            <ac:chgData name="Seeharit, Saruda" userId="0b84c6a8-5684-4039-9a9b-f43ebdd57295" providerId="ADAL" clId="{469CA0AA-03AA-4318-9AC4-50CB6B1AD056}" dt="2024-07-03T05:11:26.399" v="194" actId="207"/>
            <ac:spMkLst>
              <pc:docMk/>
              <pc:sldMasterMk cId="183318592" sldId="2147483668"/>
              <pc:sldLayoutMk cId="2551579356" sldId="2147483669"/>
              <ac:spMk id="2" creationId="{39752433-23C4-0420-C5E1-08FF880705EC}"/>
            </ac:spMkLst>
          </pc:spChg>
          <pc:spChg chg="mod">
            <ac:chgData name="Seeharit, Saruda" userId="0b84c6a8-5684-4039-9a9b-f43ebdd57295" providerId="ADAL" clId="{469CA0AA-03AA-4318-9AC4-50CB6B1AD056}" dt="2024-07-03T05:11:29.137" v="195" actId="207"/>
            <ac:spMkLst>
              <pc:docMk/>
              <pc:sldMasterMk cId="183318592" sldId="2147483668"/>
              <pc:sldLayoutMk cId="2551579356" sldId="2147483669"/>
              <ac:spMk id="3" creationId="{EFA8DD89-BB18-A700-A717-CCF6A7D8155C}"/>
            </ac:spMkLst>
          </pc:spChg>
        </pc:sldLayoutChg>
        <pc:sldLayoutChg chg="modSp mod">
          <pc:chgData name="Seeharit, Saruda" userId="0b84c6a8-5684-4039-9a9b-f43ebdd57295" providerId="ADAL" clId="{469CA0AA-03AA-4318-9AC4-50CB6B1AD056}" dt="2024-07-03T05:14:48.160" v="312" actId="207"/>
          <pc:sldLayoutMkLst>
            <pc:docMk/>
            <pc:sldMasterMk cId="183318592" sldId="2147483668"/>
            <pc:sldLayoutMk cId="423377905" sldId="2147483670"/>
          </pc:sldLayoutMkLst>
          <pc:spChg chg="mod">
            <ac:chgData name="Seeharit, Saruda" userId="0b84c6a8-5684-4039-9a9b-f43ebdd57295" providerId="ADAL" clId="{469CA0AA-03AA-4318-9AC4-50CB6B1AD056}" dt="2024-07-03T05:14:48.160" v="312" actId="207"/>
            <ac:spMkLst>
              <pc:docMk/>
              <pc:sldMasterMk cId="183318592" sldId="2147483668"/>
              <pc:sldLayoutMk cId="423377905" sldId="2147483670"/>
              <ac:spMk id="2" creationId="{C4ED4FDD-520D-F30E-DA31-2309B0355504}"/>
            </ac:spMkLst>
          </pc:spChg>
          <pc:spChg chg="mod ord">
            <ac:chgData name="Seeharit, Saruda" userId="0b84c6a8-5684-4039-9a9b-f43ebdd57295" providerId="ADAL" clId="{469CA0AA-03AA-4318-9AC4-50CB6B1AD056}" dt="2024-07-03T05:14:39.753" v="311" actId="1076"/>
            <ac:spMkLst>
              <pc:docMk/>
              <pc:sldMasterMk cId="183318592" sldId="2147483668"/>
              <pc:sldLayoutMk cId="423377905" sldId="2147483670"/>
              <ac:spMk id="7" creationId="{69FBEC99-0FE6-38DD-4B85-AF5C42385CDC}"/>
            </ac:spMkLst>
          </pc:spChg>
        </pc:sldLayoutChg>
        <pc:sldLayoutChg chg="modSp">
          <pc:chgData name="Seeharit, Saruda" userId="0b84c6a8-5684-4039-9a9b-f43ebdd57295" providerId="ADAL" clId="{469CA0AA-03AA-4318-9AC4-50CB6B1AD056}" dt="2024-07-03T05:15:01.003" v="314" actId="207"/>
          <pc:sldLayoutMkLst>
            <pc:docMk/>
            <pc:sldMasterMk cId="183318592" sldId="2147483668"/>
            <pc:sldLayoutMk cId="2048114589" sldId="2147483671"/>
          </pc:sldLayoutMkLst>
          <pc:spChg chg="mod">
            <ac:chgData name="Seeharit, Saruda" userId="0b84c6a8-5684-4039-9a9b-f43ebdd57295" providerId="ADAL" clId="{469CA0AA-03AA-4318-9AC4-50CB6B1AD056}" dt="2024-07-03T05:14:58.109" v="313" actId="207"/>
            <ac:spMkLst>
              <pc:docMk/>
              <pc:sldMasterMk cId="183318592" sldId="2147483668"/>
              <pc:sldLayoutMk cId="2048114589" sldId="2147483671"/>
              <ac:spMk id="2" creationId="{9F199BA6-E09C-1E2C-10BE-D75749B6CBE0}"/>
            </ac:spMkLst>
          </pc:spChg>
          <pc:spChg chg="mod">
            <ac:chgData name="Seeharit, Saruda" userId="0b84c6a8-5684-4039-9a9b-f43ebdd57295" providerId="ADAL" clId="{469CA0AA-03AA-4318-9AC4-50CB6B1AD056}" dt="2024-07-03T05:15:01.003" v="314" actId="207"/>
            <ac:spMkLst>
              <pc:docMk/>
              <pc:sldMasterMk cId="183318592" sldId="2147483668"/>
              <pc:sldLayoutMk cId="2048114589" sldId="2147483671"/>
              <ac:spMk id="3" creationId="{B8DC67BE-2F3F-CA6A-3DDF-FAD18ACFE3F5}"/>
            </ac:spMkLst>
          </pc:spChg>
        </pc:sldLayoutChg>
        <pc:sldLayoutChg chg="modSp">
          <pc:chgData name="Seeharit, Saruda" userId="0b84c6a8-5684-4039-9a9b-f43ebdd57295" providerId="ADAL" clId="{469CA0AA-03AA-4318-9AC4-50CB6B1AD056}" dt="2024-07-03T05:15:25.487" v="319" actId="207"/>
          <pc:sldLayoutMkLst>
            <pc:docMk/>
            <pc:sldMasterMk cId="183318592" sldId="2147483668"/>
            <pc:sldLayoutMk cId="1557586202" sldId="2147483672"/>
          </pc:sldLayoutMkLst>
          <pc:spChg chg="mod">
            <ac:chgData name="Seeharit, Saruda" userId="0b84c6a8-5684-4039-9a9b-f43ebdd57295" providerId="ADAL" clId="{469CA0AA-03AA-4318-9AC4-50CB6B1AD056}" dt="2024-07-03T05:15:05.572" v="315" actId="207"/>
            <ac:spMkLst>
              <pc:docMk/>
              <pc:sldMasterMk cId="183318592" sldId="2147483668"/>
              <pc:sldLayoutMk cId="1557586202" sldId="2147483672"/>
              <ac:spMk id="2" creationId="{C3FC3BCB-06AC-BB62-9838-8EFF778E11E2}"/>
            </ac:spMkLst>
          </pc:spChg>
          <pc:spChg chg="mod">
            <ac:chgData name="Seeharit, Saruda" userId="0b84c6a8-5684-4039-9a9b-f43ebdd57295" providerId="ADAL" clId="{469CA0AA-03AA-4318-9AC4-50CB6B1AD056}" dt="2024-07-03T05:15:16.349" v="317" actId="207"/>
            <ac:spMkLst>
              <pc:docMk/>
              <pc:sldMasterMk cId="183318592" sldId="2147483668"/>
              <pc:sldLayoutMk cId="1557586202" sldId="2147483672"/>
              <ac:spMk id="3" creationId="{DDF4C5A1-F0EC-EB69-E43E-A34521401F7B}"/>
            </ac:spMkLst>
          </pc:spChg>
          <pc:spChg chg="mod">
            <ac:chgData name="Seeharit, Saruda" userId="0b84c6a8-5684-4039-9a9b-f43ebdd57295" providerId="ADAL" clId="{469CA0AA-03AA-4318-9AC4-50CB6B1AD056}" dt="2024-07-03T05:15:12.375" v="316" actId="207"/>
            <ac:spMkLst>
              <pc:docMk/>
              <pc:sldMasterMk cId="183318592" sldId="2147483668"/>
              <pc:sldLayoutMk cId="1557586202" sldId="2147483672"/>
              <ac:spMk id="4" creationId="{439EB407-1CCE-ED36-8076-6C3EF0FD9981}"/>
            </ac:spMkLst>
          </pc:spChg>
          <pc:spChg chg="mod">
            <ac:chgData name="Seeharit, Saruda" userId="0b84c6a8-5684-4039-9a9b-f43ebdd57295" providerId="ADAL" clId="{469CA0AA-03AA-4318-9AC4-50CB6B1AD056}" dt="2024-07-03T05:15:21.228" v="318" actId="207"/>
            <ac:spMkLst>
              <pc:docMk/>
              <pc:sldMasterMk cId="183318592" sldId="2147483668"/>
              <pc:sldLayoutMk cId="1557586202" sldId="2147483672"/>
              <ac:spMk id="5" creationId="{EEFC5812-BBCE-A989-A81A-10C68E54AD9F}"/>
            </ac:spMkLst>
          </pc:spChg>
          <pc:spChg chg="mod">
            <ac:chgData name="Seeharit, Saruda" userId="0b84c6a8-5684-4039-9a9b-f43ebdd57295" providerId="ADAL" clId="{469CA0AA-03AA-4318-9AC4-50CB6B1AD056}" dt="2024-07-03T05:15:25.487" v="319" actId="207"/>
            <ac:spMkLst>
              <pc:docMk/>
              <pc:sldMasterMk cId="183318592" sldId="2147483668"/>
              <pc:sldLayoutMk cId="1557586202" sldId="2147483672"/>
              <ac:spMk id="6" creationId="{595EAB20-2751-C0B6-20B5-F35DE6971149}"/>
            </ac:spMkLst>
          </pc:spChg>
        </pc:sldLayoutChg>
        <pc:sldLayoutChg chg="addSp modSp">
          <pc:chgData name="Seeharit, Saruda" userId="0b84c6a8-5684-4039-9a9b-f43ebdd57295" providerId="ADAL" clId="{469CA0AA-03AA-4318-9AC4-50CB6B1AD056}" dt="2024-07-03T05:15:52.059" v="321" actId="207"/>
          <pc:sldLayoutMkLst>
            <pc:docMk/>
            <pc:sldMasterMk cId="183318592" sldId="2147483668"/>
            <pc:sldLayoutMk cId="2149534704" sldId="2147483673"/>
          </pc:sldLayoutMkLst>
          <pc:spChg chg="mod">
            <ac:chgData name="Seeharit, Saruda" userId="0b84c6a8-5684-4039-9a9b-f43ebdd57295" providerId="ADAL" clId="{469CA0AA-03AA-4318-9AC4-50CB6B1AD056}" dt="2024-07-03T05:11:38.498" v="196" actId="207"/>
            <ac:spMkLst>
              <pc:docMk/>
              <pc:sldMasterMk cId="183318592" sldId="2147483668"/>
              <pc:sldLayoutMk cId="2149534704" sldId="2147483673"/>
              <ac:spMk id="2" creationId="{5F64AE88-253E-616D-7965-E65E22A99FF5}"/>
            </ac:spMkLst>
          </pc:spChg>
          <pc:spChg chg="add mod">
            <ac:chgData name="Seeharit, Saruda" userId="0b84c6a8-5684-4039-9a9b-f43ebdd57295" providerId="ADAL" clId="{469CA0AA-03AA-4318-9AC4-50CB6B1AD056}" dt="2024-07-03T05:15:52.059" v="321" actId="207"/>
            <ac:spMkLst>
              <pc:docMk/>
              <pc:sldMasterMk cId="183318592" sldId="2147483668"/>
              <pc:sldLayoutMk cId="2149534704" sldId="2147483673"/>
              <ac:spMk id="3" creationId="{64C7461E-B9FE-2A39-B6F6-AE57112AAF61}"/>
            </ac:spMkLst>
          </pc:spChg>
        </pc:sldLayoutChg>
        <pc:sldLayoutChg chg="modSp">
          <pc:chgData name="Seeharit, Saruda" userId="0b84c6a8-5684-4039-9a9b-f43ebdd57295" providerId="ADAL" clId="{469CA0AA-03AA-4318-9AC4-50CB6B1AD056}" dt="2024-07-03T05:11:48.602" v="199" actId="207"/>
          <pc:sldLayoutMkLst>
            <pc:docMk/>
            <pc:sldMasterMk cId="183318592" sldId="2147483668"/>
            <pc:sldLayoutMk cId="1046820777" sldId="2147483674"/>
          </pc:sldLayoutMkLst>
          <pc:spChg chg="mod">
            <ac:chgData name="Seeharit, Saruda" userId="0b84c6a8-5684-4039-9a9b-f43ebdd57295" providerId="ADAL" clId="{469CA0AA-03AA-4318-9AC4-50CB6B1AD056}" dt="2024-07-03T05:11:46.155" v="198" actId="207"/>
            <ac:spMkLst>
              <pc:docMk/>
              <pc:sldMasterMk cId="183318592" sldId="2147483668"/>
              <pc:sldLayoutMk cId="1046820777" sldId="2147483674"/>
              <ac:spMk id="2" creationId="{101E5497-5878-B5F9-D08A-222920B0470B}"/>
            </ac:spMkLst>
          </pc:spChg>
          <pc:spChg chg="mod">
            <ac:chgData name="Seeharit, Saruda" userId="0b84c6a8-5684-4039-9a9b-f43ebdd57295" providerId="ADAL" clId="{469CA0AA-03AA-4318-9AC4-50CB6B1AD056}" dt="2024-07-03T05:11:48.602" v="199" actId="207"/>
            <ac:spMkLst>
              <pc:docMk/>
              <pc:sldMasterMk cId="183318592" sldId="2147483668"/>
              <pc:sldLayoutMk cId="1046820777" sldId="2147483674"/>
              <ac:spMk id="3" creationId="{731393AA-92F0-C06D-A76F-18A50175660F}"/>
            </ac:spMkLst>
          </pc:spChg>
        </pc:sldLayoutChg>
      </pc:sldMasterChg>
    </pc:docChg>
  </pc:docChgLst>
  <pc:docChgLst>
    <pc:chgData name="Sormaz, Dusan" userId="8858692d-1a73-4414-a131-9df8052df864" providerId="ADAL" clId="{3C0827DE-03EB-4704-8467-8518AACC0BB6}"/>
    <pc:docChg chg="custSel modSld modMainMaster">
      <pc:chgData name="Sormaz, Dusan" userId="8858692d-1a73-4414-a131-9df8052df864" providerId="ADAL" clId="{3C0827DE-03EB-4704-8467-8518AACC0BB6}" dt="2024-07-05T21:05:47.851" v="69" actId="12789"/>
      <pc:docMkLst>
        <pc:docMk/>
      </pc:docMkLst>
      <pc:sldChg chg="modSp mod">
        <pc:chgData name="Sormaz, Dusan" userId="8858692d-1a73-4414-a131-9df8052df864" providerId="ADAL" clId="{3C0827DE-03EB-4704-8467-8518AACC0BB6}" dt="2024-07-05T21:05:47.851" v="69" actId="12789"/>
        <pc:sldMkLst>
          <pc:docMk/>
          <pc:sldMk cId="2608208858" sldId="319"/>
        </pc:sldMkLst>
        <pc:spChg chg="mod">
          <ac:chgData name="Sormaz, Dusan" userId="8858692d-1a73-4414-a131-9df8052df864" providerId="ADAL" clId="{3C0827DE-03EB-4704-8467-8518AACC0BB6}" dt="2024-07-05T21:05:47.851" v="69" actId="12789"/>
          <ac:spMkLst>
            <pc:docMk/>
            <pc:sldMk cId="2608208858" sldId="319"/>
            <ac:spMk id="8" creationId="{1738FEE5-5FD4-C258-FE53-9AF12E407B38}"/>
          </ac:spMkLst>
        </pc:spChg>
        <pc:spChg chg="mod">
          <ac:chgData name="Sormaz, Dusan" userId="8858692d-1a73-4414-a131-9df8052df864" providerId="ADAL" clId="{3C0827DE-03EB-4704-8467-8518AACC0BB6}" dt="2024-07-05T21:05:47.851" v="69" actId="12789"/>
          <ac:spMkLst>
            <pc:docMk/>
            <pc:sldMk cId="2608208858" sldId="319"/>
            <ac:spMk id="9" creationId="{6A4C8E56-30DB-1D75-09BD-3F5526EE4CF0}"/>
          </ac:spMkLst>
        </pc:spChg>
      </pc:sldChg>
      <pc:sldChg chg="modSp mod">
        <pc:chgData name="Sormaz, Dusan" userId="8858692d-1a73-4414-a131-9df8052df864" providerId="ADAL" clId="{3C0827DE-03EB-4704-8467-8518AACC0BB6}" dt="2024-07-05T21:04:18.799" v="53" actId="20577"/>
        <pc:sldMkLst>
          <pc:docMk/>
          <pc:sldMk cId="3730624087" sldId="322"/>
        </pc:sldMkLst>
        <pc:spChg chg="mod">
          <ac:chgData name="Sormaz, Dusan" userId="8858692d-1a73-4414-a131-9df8052df864" providerId="ADAL" clId="{3C0827DE-03EB-4704-8467-8518AACC0BB6}" dt="2024-07-05T21:04:18.799" v="53" actId="20577"/>
          <ac:spMkLst>
            <pc:docMk/>
            <pc:sldMk cId="3730624087" sldId="322"/>
            <ac:spMk id="2" creationId="{FB1F53FD-C7C5-7CDC-1FFA-7D5409977E4B}"/>
          </ac:spMkLst>
        </pc:spChg>
      </pc:sldChg>
      <pc:sldChg chg="modSp mod">
        <pc:chgData name="Sormaz, Dusan" userId="8858692d-1a73-4414-a131-9df8052df864" providerId="ADAL" clId="{3C0827DE-03EB-4704-8467-8518AACC0BB6}" dt="2024-07-05T21:04:28.294" v="60" actId="20577"/>
        <pc:sldMkLst>
          <pc:docMk/>
          <pc:sldMk cId="2946233358" sldId="323"/>
        </pc:sldMkLst>
        <pc:spChg chg="mod">
          <ac:chgData name="Sormaz, Dusan" userId="8858692d-1a73-4414-a131-9df8052df864" providerId="ADAL" clId="{3C0827DE-03EB-4704-8467-8518AACC0BB6}" dt="2024-07-05T21:04:28.294" v="60" actId="20577"/>
          <ac:spMkLst>
            <pc:docMk/>
            <pc:sldMk cId="2946233358" sldId="323"/>
            <ac:spMk id="2" creationId="{20BEB421-BA26-E9CC-7C86-6845EC811055}"/>
          </ac:spMkLst>
        </pc:spChg>
      </pc:sldChg>
      <pc:sldChg chg="modSp mod">
        <pc:chgData name="Sormaz, Dusan" userId="8858692d-1a73-4414-a131-9df8052df864" providerId="ADAL" clId="{3C0827DE-03EB-4704-8467-8518AACC0BB6}" dt="2024-07-05T21:04:49.147" v="68" actId="122"/>
        <pc:sldMkLst>
          <pc:docMk/>
          <pc:sldMk cId="3426496368" sldId="324"/>
        </pc:sldMkLst>
        <pc:spChg chg="mod">
          <ac:chgData name="Sormaz, Dusan" userId="8858692d-1a73-4414-a131-9df8052df864" providerId="ADAL" clId="{3C0827DE-03EB-4704-8467-8518AACC0BB6}" dt="2024-07-05T21:04:49.147" v="68" actId="122"/>
          <ac:spMkLst>
            <pc:docMk/>
            <pc:sldMk cId="3426496368" sldId="324"/>
            <ac:spMk id="2" creationId="{3A61BA60-E665-D0A3-DE91-716AE829B21A}"/>
          </ac:spMkLst>
        </pc:spChg>
      </pc:sldChg>
      <pc:sldMasterChg chg="addSp delSp modSp mod">
        <pc:chgData name="Sormaz, Dusan" userId="8858692d-1a73-4414-a131-9df8052df864" providerId="ADAL" clId="{3C0827DE-03EB-4704-8467-8518AACC0BB6}" dt="2024-07-05T21:02:17.233" v="48" actId="6014"/>
        <pc:sldMasterMkLst>
          <pc:docMk/>
          <pc:sldMasterMk cId="3483630808" sldId="2147483658"/>
        </pc:sldMasterMkLst>
        <pc:spChg chg="mod">
          <ac:chgData name="Sormaz, Dusan" userId="8858692d-1a73-4414-a131-9df8052df864" providerId="ADAL" clId="{3C0827DE-03EB-4704-8467-8518AACC0BB6}" dt="2024-07-05T20:55:19.579" v="13" actId="165"/>
          <ac:spMkLst>
            <pc:docMk/>
            <pc:sldMasterMk cId="3483630808" sldId="2147483658"/>
            <ac:spMk id="12" creationId="{DC3B1A64-EAAD-B711-CB29-43D844045D64}"/>
          </ac:spMkLst>
        </pc:spChg>
        <pc:spChg chg="del mod topLvl">
          <ac:chgData name="Sormaz, Dusan" userId="8858692d-1a73-4414-a131-9df8052df864" providerId="ADAL" clId="{3C0827DE-03EB-4704-8467-8518AACC0BB6}" dt="2024-07-05T21:00:56.332" v="47" actId="478"/>
          <ac:spMkLst>
            <pc:docMk/>
            <pc:sldMasterMk cId="3483630808" sldId="2147483658"/>
            <ac:spMk id="14" creationId="{EC8D608A-5267-DE7A-E4AF-279EDF4DCD06}"/>
          </ac:spMkLst>
        </pc:spChg>
        <pc:grpChg chg="del mod">
          <ac:chgData name="Sormaz, Dusan" userId="8858692d-1a73-4414-a131-9df8052df864" providerId="ADAL" clId="{3C0827DE-03EB-4704-8467-8518AACC0BB6}" dt="2024-07-05T20:55:19.579" v="13" actId="165"/>
          <ac:grpSpMkLst>
            <pc:docMk/>
            <pc:sldMasterMk cId="3483630808" sldId="2147483658"/>
            <ac:grpSpMk id="7" creationId="{E17907BA-14DA-F5D1-AB04-EC749D941956}"/>
          </ac:grpSpMkLst>
        </pc:grpChg>
        <pc:grpChg chg="mod topLvl">
          <ac:chgData name="Sormaz, Dusan" userId="8858692d-1a73-4414-a131-9df8052df864" providerId="ADAL" clId="{3C0827DE-03EB-4704-8467-8518AACC0BB6}" dt="2024-07-05T21:00:30.013" v="45" actId="164"/>
          <ac:grpSpMkLst>
            <pc:docMk/>
            <pc:sldMasterMk cId="3483630808" sldId="2147483658"/>
            <ac:grpSpMk id="11" creationId="{68FD3BEF-3C24-D695-D709-9E2A321E5F7D}"/>
          </ac:grpSpMkLst>
        </pc:grpChg>
        <pc:grpChg chg="add mod">
          <ac:chgData name="Sormaz, Dusan" userId="8858692d-1a73-4414-a131-9df8052df864" providerId="ADAL" clId="{3C0827DE-03EB-4704-8467-8518AACC0BB6}" dt="2024-07-05T21:00:44.619" v="46" actId="12788"/>
          <ac:grpSpMkLst>
            <pc:docMk/>
            <pc:sldMasterMk cId="3483630808" sldId="2147483658"/>
            <ac:grpSpMk id="22" creationId="{7B61B331-C103-61E4-1A5B-EBA3FA70BAFF}"/>
          </ac:grpSpMkLst>
        </pc:grpChg>
        <pc:picChg chg="mod">
          <ac:chgData name="Sormaz, Dusan" userId="8858692d-1a73-4414-a131-9df8052df864" providerId="ADAL" clId="{3C0827DE-03EB-4704-8467-8518AACC0BB6}" dt="2024-07-05T20:55:19.579" v="13" actId="165"/>
          <ac:picMkLst>
            <pc:docMk/>
            <pc:sldMasterMk cId="3483630808" sldId="2147483658"/>
            <ac:picMk id="13" creationId="{D3C4D893-4FCA-D860-8F34-BEE881C687B3}"/>
          </ac:picMkLst>
        </pc:picChg>
        <pc:picChg chg="add mod">
          <ac:chgData name="Sormaz, Dusan" userId="8858692d-1a73-4414-a131-9df8052df864" providerId="ADAL" clId="{3C0827DE-03EB-4704-8467-8518AACC0BB6}" dt="2024-07-05T20:51:22.974" v="11" actId="14100"/>
          <ac:picMkLst>
            <pc:docMk/>
            <pc:sldMasterMk cId="3483630808" sldId="2147483658"/>
            <ac:picMk id="19" creationId="{1F0AC243-F5C5-31F6-0933-71766CD55E40}"/>
          </ac:picMkLst>
        </pc:picChg>
        <pc:picChg chg="add mod">
          <ac:chgData name="Sormaz, Dusan" userId="8858692d-1a73-4414-a131-9df8052df864" providerId="ADAL" clId="{3C0827DE-03EB-4704-8467-8518AACC0BB6}" dt="2024-07-05T21:00:30.013" v="45" actId="164"/>
          <ac:picMkLst>
            <pc:docMk/>
            <pc:sldMasterMk cId="3483630808" sldId="2147483658"/>
            <ac:picMk id="21" creationId="{22250678-C660-A5ED-D39C-53B529B6D969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2C70AF4-702F-4EB2-B3A9-E3B614C3C104}" type="datetime1">
              <a:rPr lang="ro-RO" smtClean="0"/>
              <a:pPr algn="r" rtl="0"/>
              <a:t>05.07.2024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o-RO" smtClean="0"/>
              <a:pPr algn="r" rtl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73B6566-F6E7-4241-A127-0CBBFDB1791D}" type="datetime1">
              <a:rPr lang="ro-RO" smtClean="0"/>
              <a:pPr/>
              <a:t>05.07.2024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/>
              <a:t>Clic pentru editare stiluri text Coordonator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2433-23C4-0420-C5E1-08FF8807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8DD89-BB18-A700-A717-CCF6A7D81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42DC-2260-D2EC-0BD8-4A8ACC31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4A767-E236-A697-86F0-8B12D56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FBEC99-0FE6-38DD-4B85-AF5C42385CDC}"/>
              </a:ext>
            </a:extLst>
          </p:cNvPr>
          <p:cNvSpPr/>
          <p:nvPr userDrawn="1"/>
        </p:nvSpPr>
        <p:spPr>
          <a:xfrm>
            <a:off x="189756" y="332656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D4FDD-520D-F30E-DA31-2309B035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9FCEC-7268-5070-EB5F-C1A940B8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0717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01E26-FDC8-4BBC-C5C6-80DBD190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4125B-7202-98D9-5CD2-2ABE1336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86EF19-C6C7-A3FE-D09E-5A3DFE3A106B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9BA6-E09C-1E2C-10BE-D75749B6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67BE-2F3F-CA6A-3DDF-FAD18ACF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39076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C8C267-4426-EC26-F045-166A9154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27A607-E67A-7C3C-5001-1BCAEB29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3BFEE5-410B-6C37-CD8A-74C320F2BED0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C3BCB-06AC-BB62-9838-8EFF778E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680"/>
            <a:ext cx="10512425" cy="1142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4C5A1-F0EC-EB69-E43E-A3452140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EB407-1CCE-ED36-8076-6C3EF0FD9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2281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C5812-BBCE-A989-A81A-10C68E54A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EAB20-2751-C0B6-20B5-F35DE6971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2281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A4E772-F4FA-EC07-14FE-5BD672C5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EE672E-D89F-953F-F0DC-4AFB66BF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AE88-253E-616D-7965-E65E22A9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4E85D-0A1A-2DA4-1D65-7D0F385B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074F7-E5BD-73B8-1EFA-D4687D92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7461E-B9FE-2A39-B6F6-AE57112A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3907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53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5497-5878-B5F9-D08A-222920B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393AA-92F0-C06D-A76F-18A501756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94DC0-4B55-523F-7E8A-F500BA58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EDC02-A9D6-AFF3-CB75-D9E88768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D56B17-3F8B-94DD-3765-E9CEFA33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44412-8E50-8FB4-D4B8-A7AC5533AF39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1EE0E-286F-1909-3EE5-C5F3C46B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151D-AEB9-A2C8-CAAE-FEDA5908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529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958C-4DDA-4378-9245-B165AF82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675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3B84B3-DB43-5774-ECFF-F1D24909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F60957-C9C0-5B63-BBA3-09CAB6F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BEE5-5D4A-0CA0-106D-68A1983F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797C-75BD-8169-893C-A37C2E0F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FBEC99-0FE6-38DD-4B85-AF5C42385CDC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D4FDD-520D-F30E-DA31-2309B035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9FCEC-7268-5070-EB5F-C1A940B8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0717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01E26-FDC8-4BBC-C5C6-80DBD190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4125B-7202-98D9-5CD2-2ABE1336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86EF19-C6C7-A3FE-D09E-5A3DFE3A106B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99BA6-E09C-1E2C-10BE-D75749B6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67BE-2F3F-CA6A-3DDF-FAD18ACF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3907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C8C267-4426-EC26-F045-166A9154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27A607-E67A-7C3C-5001-1BCAEB29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3BFEE5-410B-6C37-CD8A-74C320F2BED0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C3BCB-06AC-BB62-9838-8EFF778E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680"/>
            <a:ext cx="10512425" cy="11420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4C5A1-F0EC-EB69-E43E-A3452140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EB407-1CCE-ED36-8076-6C3EF0FD9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228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C5812-BBCE-A989-A81A-10C68E54A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EAB20-2751-C0B6-20B5-F35DE6971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228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A4E772-F4FA-EC07-14FE-5BD672C5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EE672E-D89F-953F-F0DC-4AFB66BF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AE88-253E-616D-7965-E65E22A9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4E85D-0A1A-2DA4-1D65-7D0F385B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074F7-E5BD-73B8-1EFA-D4687D92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5497-5878-B5F9-D08A-222920B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393AA-92F0-C06D-A76F-18A501756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94DC0-4B55-523F-7E8A-F500BA58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EDC02-A9D6-AFF3-CB75-D9E88768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D56B17-3F8B-94DD-3765-E9CEFA33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44412-8E50-8FB4-D4B8-A7AC5533AF39}"/>
              </a:ext>
            </a:extLst>
          </p:cNvPr>
          <p:cNvSpPr/>
          <p:nvPr userDrawn="1"/>
        </p:nvSpPr>
        <p:spPr>
          <a:xfrm>
            <a:off x="189756" y="365125"/>
            <a:ext cx="11809312" cy="5440139"/>
          </a:xfrm>
          <a:prstGeom prst="roundRect">
            <a:avLst>
              <a:gd name="adj" fmla="val 7124"/>
            </a:avLst>
          </a:prstGeom>
          <a:solidFill>
            <a:schemeClr val="tx2">
              <a:lumMod val="10000"/>
              <a:lumOff val="9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1EE0E-286F-1909-3EE5-C5F3C46B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151D-AEB9-A2C8-CAAE-FEDA5908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529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958C-4DDA-4378-9245-B165AF82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675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3B84B3-DB43-5774-ECFF-F1D24909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F60957-C9C0-5B63-BBA3-09CAB6F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BEE5-5D4A-0CA0-106D-68A1983F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797C-75BD-8169-893C-A37C2E0F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2433-23C4-0420-C5E1-08FF8807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8DD89-BB18-A700-A717-CCF6A7D81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42DC-2260-D2EC-0BD8-4A8ACC31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2" y="631186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4A767-E236-A697-86F0-8B12D56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1964" y="6347865"/>
            <a:ext cx="720080" cy="293117"/>
          </a:xfrm>
        </p:spPr>
        <p:txBody>
          <a:bodyPr/>
          <a:lstStyle>
            <a:lvl1pPr algn="ctr">
              <a:defRPr/>
            </a:lvl1pPr>
          </a:lstStyle>
          <a:p>
            <a:fld id="{369BDBFB-3891-437B-AF0E-7B6BCEFBE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25511-0B6D-455B-B0BB-9E4F19F8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ACA0B-8035-C948-F507-1705CCE9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CECF0-FE51-6890-6E59-BF76BEE63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8794F-EA89-4318-A382-6C3B7625B2B0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2122-FA9E-11F7-1B7A-C0D61AD38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28EF-3189-F60B-D79E-A53119AEC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BDBFB-3891-437B-AF0E-7B6BCEFBE5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iver running through a city&#10;&#10;Description automatically generated">
            <a:extLst>
              <a:ext uri="{FF2B5EF4-FFF2-40B4-BE49-F238E27FC236}">
                <a16:creationId xmlns:a16="http://schemas.microsoft.com/office/drawing/2014/main" id="{4A939F96-BE19-00CD-0F79-814FBD8A0B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"/>
            <a:ext cx="12188825" cy="6847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626B01-5B05-6BA8-9B77-D5ED5C4537C1}"/>
              </a:ext>
            </a:extLst>
          </p:cNvPr>
          <p:cNvSpPr/>
          <p:nvPr userDrawn="1"/>
        </p:nvSpPr>
        <p:spPr>
          <a:xfrm>
            <a:off x="-1" y="-12228"/>
            <a:ext cx="12193898" cy="62202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2000">
                <a:schemeClr val="accent1">
                  <a:tint val="44500"/>
                  <a:satMod val="160000"/>
                  <a:alpha val="9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21FB12-4EF2-2E7A-1499-B1E79E089605}"/>
              </a:ext>
            </a:extLst>
          </p:cNvPr>
          <p:cNvSpPr/>
          <p:nvPr userDrawn="1"/>
        </p:nvSpPr>
        <p:spPr>
          <a:xfrm>
            <a:off x="0" y="6189883"/>
            <a:ext cx="12188826" cy="661720"/>
          </a:xfrm>
          <a:custGeom>
            <a:avLst/>
            <a:gdLst/>
            <a:ahLst/>
            <a:cxnLst/>
            <a:rect l="l" t="t" r="r" b="b"/>
            <a:pathLst>
              <a:path w="4816592" h="270933">
                <a:moveTo>
                  <a:pt x="0" y="0"/>
                </a:moveTo>
                <a:lnTo>
                  <a:pt x="4816592" y="0"/>
                </a:lnTo>
                <a:lnTo>
                  <a:pt x="4816592" y="270933"/>
                </a:lnTo>
                <a:lnTo>
                  <a:pt x="0" y="2709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CCFA82EF-96EC-CDCD-BE9C-EF4D9FB2475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" y="6584701"/>
            <a:ext cx="731912" cy="266892"/>
          </a:xfrm>
          <a:prstGeom prst="rect">
            <a:avLst/>
          </a:prstGeom>
        </p:spPr>
      </p:pic>
      <p:pic>
        <p:nvPicPr>
          <p:cNvPr id="16" name="Picture 15" descr="A green and yellow text&#10;&#10;Description automatically generated">
            <a:extLst>
              <a:ext uri="{FF2B5EF4-FFF2-40B4-BE49-F238E27FC236}">
                <a16:creationId xmlns:a16="http://schemas.microsoft.com/office/drawing/2014/main" id="{D8E72B38-432E-A128-CBF5-52B8384BFD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2" y="6565826"/>
            <a:ext cx="731912" cy="291366"/>
          </a:xfrm>
          <a:prstGeom prst="rect">
            <a:avLst/>
          </a:prstGeom>
        </p:spPr>
      </p:pic>
      <p:pic>
        <p:nvPicPr>
          <p:cNvPr id="17" name="Picture 16" descr="A logo of a university&#10;&#10;Description automatically generated">
            <a:extLst>
              <a:ext uri="{FF2B5EF4-FFF2-40B4-BE49-F238E27FC236}">
                <a16:creationId xmlns:a16="http://schemas.microsoft.com/office/drawing/2014/main" id="{650A2B1D-AAF1-B5C4-458C-77ED918730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" y="6209270"/>
            <a:ext cx="1177058" cy="361739"/>
          </a:xfrm>
          <a:prstGeom prst="rect">
            <a:avLst/>
          </a:prstGeom>
        </p:spPr>
      </p:pic>
      <p:pic>
        <p:nvPicPr>
          <p:cNvPr id="19" name="Picture 18" descr="A grey and black text on a map&#10;&#10;Description automatically generated">
            <a:extLst>
              <a:ext uri="{FF2B5EF4-FFF2-40B4-BE49-F238E27FC236}">
                <a16:creationId xmlns:a16="http://schemas.microsoft.com/office/drawing/2014/main" id="{1F0AC243-F5C5-31F6-0933-71766CD55E4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1" y="6191499"/>
            <a:ext cx="1301916" cy="67302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B61B331-C103-61E4-1A5B-EBA3FA70BAFF}"/>
              </a:ext>
            </a:extLst>
          </p:cNvPr>
          <p:cNvGrpSpPr/>
          <p:nvPr userDrawn="1"/>
        </p:nvGrpSpPr>
        <p:grpSpPr>
          <a:xfrm>
            <a:off x="4656352" y="5896380"/>
            <a:ext cx="2876121" cy="951408"/>
            <a:chOff x="4846320" y="5896380"/>
            <a:chExt cx="2876121" cy="9514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FD3BEF-3C24-D695-D709-9E2A321E5F7D}"/>
                </a:ext>
              </a:extLst>
            </p:cNvPr>
            <p:cNvGrpSpPr/>
            <p:nvPr userDrawn="1"/>
          </p:nvGrpSpPr>
          <p:grpSpPr>
            <a:xfrm>
              <a:off x="6756986" y="5896380"/>
              <a:ext cx="965455" cy="932354"/>
              <a:chOff x="11427173" y="5553623"/>
              <a:chExt cx="965455" cy="93235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3B1A64-EAAD-B711-CB29-43D844045D64}"/>
                  </a:ext>
                </a:extLst>
              </p:cNvPr>
              <p:cNvSpPr/>
              <p:nvPr userDrawn="1"/>
            </p:nvSpPr>
            <p:spPr>
              <a:xfrm>
                <a:off x="11427173" y="5553623"/>
                <a:ext cx="965455" cy="932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 black outline of a map&#10;&#10;Description automatically generated">
                <a:extLst>
                  <a:ext uri="{FF2B5EF4-FFF2-40B4-BE49-F238E27FC236}">
                    <a16:creationId xmlns:a16="http://schemas.microsoft.com/office/drawing/2014/main" id="{D3C4D893-4FCA-D860-8F34-BEE881C687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857" b="97034" l="4536" r="91331">
                            <a14:foregroundMark x1="35585" y1="17337" x2="35585" y2="17337"/>
                            <a14:foregroundMark x1="83468" y1="857" x2="83468" y2="857"/>
                            <a14:foregroundMark x1="91633" y1="65194" x2="91633" y2="65194"/>
                            <a14:foregroundMark x1="48790" y1="92617" x2="48790" y2="92287"/>
                            <a14:foregroundMark x1="45464" y1="97034" x2="45464" y2="97034"/>
                            <a14:foregroundMark x1="4536" y1="22874" x2="4536" y2="228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6664">
                <a:off x="11507997" y="5573282"/>
                <a:ext cx="582962" cy="89148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20" descr="A close-up of a sign&#10;&#10;Description automatically generated">
              <a:extLst>
                <a:ext uri="{FF2B5EF4-FFF2-40B4-BE49-F238E27FC236}">
                  <a16:creationId xmlns:a16="http://schemas.microsoft.com/office/drawing/2014/main" id="{22250678-C660-A5ED-D39C-53B529B6D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20" y="6181174"/>
              <a:ext cx="2090370" cy="666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6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4" r:id="rId5"/>
    <p:sldLayoutId id="2147483667" r:id="rId6"/>
    <p:sldLayoutId id="2147483666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alpha val="76000"/>
              </a:schemeClr>
            </a:gs>
            <a:gs pos="100000">
              <a:schemeClr val="tx2">
                <a:lumMod val="90000"/>
                <a:lumOff val="10000"/>
                <a:alpha val="9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25511-0B6D-455B-B0BB-9E4F19F8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ACA0B-8035-C948-F507-1705CCE9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CECF0-FE51-6890-6E59-BF76BEE63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8794F-EA89-4318-A382-6C3B7625B2B0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2122-FA9E-11F7-1B7A-C0D61AD38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28EF-3189-F60B-D79E-A53119AEC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BDBFB-3891-437B-AF0E-7B6BCEFBE5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21FB12-4EF2-2E7A-1499-B1E79E089605}"/>
              </a:ext>
            </a:extLst>
          </p:cNvPr>
          <p:cNvSpPr/>
          <p:nvPr userDrawn="1"/>
        </p:nvSpPr>
        <p:spPr>
          <a:xfrm>
            <a:off x="0" y="6189883"/>
            <a:ext cx="12188826" cy="661720"/>
          </a:xfrm>
          <a:custGeom>
            <a:avLst/>
            <a:gdLst/>
            <a:ahLst/>
            <a:cxnLst/>
            <a:rect l="l" t="t" r="r" b="b"/>
            <a:pathLst>
              <a:path w="4816592" h="270933">
                <a:moveTo>
                  <a:pt x="0" y="0"/>
                </a:moveTo>
                <a:lnTo>
                  <a:pt x="4816592" y="0"/>
                </a:lnTo>
                <a:lnTo>
                  <a:pt x="4816592" y="270933"/>
                </a:lnTo>
                <a:lnTo>
                  <a:pt x="0" y="2709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FD3BEF-3C24-D695-D709-9E2A321E5F7D}"/>
              </a:ext>
            </a:extLst>
          </p:cNvPr>
          <p:cNvGrpSpPr/>
          <p:nvPr userDrawn="1"/>
        </p:nvGrpSpPr>
        <p:grpSpPr>
          <a:xfrm>
            <a:off x="11411080" y="5880213"/>
            <a:ext cx="965455" cy="932354"/>
            <a:chOff x="11427173" y="5553623"/>
            <a:chExt cx="965455" cy="9323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3B1A64-EAAD-B711-CB29-43D844045D64}"/>
                </a:ext>
              </a:extLst>
            </p:cNvPr>
            <p:cNvSpPr/>
            <p:nvPr userDrawn="1"/>
          </p:nvSpPr>
          <p:spPr>
            <a:xfrm>
              <a:off x="11427173" y="5553623"/>
              <a:ext cx="965455" cy="9323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black outline of a map&#10;&#10;Description automatically generated">
              <a:extLst>
                <a:ext uri="{FF2B5EF4-FFF2-40B4-BE49-F238E27FC236}">
                  <a16:creationId xmlns:a16="http://schemas.microsoft.com/office/drawing/2014/main" id="{D3C4D893-4FCA-D860-8F34-BEE881C68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57" b="97034" l="4536" r="91331">
                          <a14:foregroundMark x1="35585" y1="17337" x2="35585" y2="17337"/>
                          <a14:foregroundMark x1="83468" y1="857" x2="83468" y2="857"/>
                          <a14:foregroundMark x1="91633" y1="65194" x2="91633" y2="65194"/>
                          <a14:foregroundMark x1="48790" y1="92617" x2="48790" y2="92287"/>
                          <a14:foregroundMark x1="45464" y1="97034" x2="45464" y2="97034"/>
                          <a14:foregroundMark x1="4536" y1="22874" x2="4536" y2="22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664">
              <a:off x="11507997" y="5573282"/>
              <a:ext cx="582962" cy="8914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8D608A-5267-DE7A-E4AF-279EDF4DCD06}"/>
              </a:ext>
            </a:extLst>
          </p:cNvPr>
          <p:cNvSpPr txBox="1"/>
          <p:nvPr userDrawn="1"/>
        </p:nvSpPr>
        <p:spPr>
          <a:xfrm>
            <a:off x="9120477" y="6173706"/>
            <a:ext cx="266290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</a:rPr>
              <a:t>ICPR Americas 2024</a:t>
            </a:r>
          </a:p>
          <a:p>
            <a:r>
              <a:rPr lang="en-US" sz="90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</a:rPr>
              <a:t>International Conference on Production Research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</a:rPr>
              <a:t>Athens, OH, USA, July 21 – 25</a:t>
            </a:r>
          </a:p>
        </p:txBody>
      </p:sp>
      <p:pic>
        <p:nvPicPr>
          <p:cNvPr id="15" name="Picture 14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CCFA82EF-96EC-CDCD-BE9C-EF4D9FB2475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" y="6584701"/>
            <a:ext cx="731912" cy="266892"/>
          </a:xfrm>
          <a:prstGeom prst="rect">
            <a:avLst/>
          </a:prstGeom>
        </p:spPr>
      </p:pic>
      <p:pic>
        <p:nvPicPr>
          <p:cNvPr id="16" name="Picture 15" descr="A green and yellow text&#10;&#10;Description automatically generated">
            <a:extLst>
              <a:ext uri="{FF2B5EF4-FFF2-40B4-BE49-F238E27FC236}">
                <a16:creationId xmlns:a16="http://schemas.microsoft.com/office/drawing/2014/main" id="{D8E72B38-432E-A128-CBF5-52B8384BFD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2" y="6565826"/>
            <a:ext cx="731912" cy="291366"/>
          </a:xfrm>
          <a:prstGeom prst="rect">
            <a:avLst/>
          </a:prstGeom>
        </p:spPr>
      </p:pic>
      <p:pic>
        <p:nvPicPr>
          <p:cNvPr id="17" name="Picture 16" descr="A logo of a university&#10;&#10;Description automatically generated">
            <a:extLst>
              <a:ext uri="{FF2B5EF4-FFF2-40B4-BE49-F238E27FC236}">
                <a16:creationId xmlns:a16="http://schemas.microsoft.com/office/drawing/2014/main" id="{650A2B1D-AAF1-B5C4-458C-77ED918730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" y="6209270"/>
            <a:ext cx="1177058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521E-6DDC-ABEC-ECFE-56887B758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914" y="520931"/>
            <a:ext cx="9826996" cy="2387600"/>
          </a:xfrm>
        </p:spPr>
        <p:txBody>
          <a:bodyPr>
            <a:normAutofit/>
          </a:bodyPr>
          <a:lstStyle/>
          <a:p>
            <a:r>
              <a:rPr lang="en-US" sz="7200"/>
              <a:t>ICPR Americas 2024</a:t>
            </a:r>
            <a:br>
              <a:rPr lang="en-US" sz="7200"/>
            </a:br>
            <a:r>
              <a:rPr lang="en-US" sz="3600"/>
              <a:t>International Conference on Production Research</a:t>
            </a:r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B68D7-6866-7787-C2C3-9D125594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14266"/>
            <a:ext cx="9140825" cy="1655762"/>
          </a:xfrm>
        </p:spPr>
        <p:txBody>
          <a:bodyPr>
            <a:normAutofit/>
          </a:bodyPr>
          <a:lstStyle/>
          <a:p>
            <a:endParaRPr lang="en-US" sz="3200" b="0" i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</a:endParaRPr>
          </a:p>
          <a:p>
            <a:r>
              <a:rPr lang="en-US" sz="32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Intelligent Production and Industry 5.0 with Human touch, Resilience, and Circular Economy</a:t>
            </a:r>
          </a:p>
          <a:p>
            <a:endParaRPr lang="en-US" sz="3200"/>
          </a:p>
        </p:txBody>
      </p:sp>
      <p:pic>
        <p:nvPicPr>
          <p:cNvPr id="5" name="Graphic 4" descr="Map with pin with solid fill">
            <a:extLst>
              <a:ext uri="{FF2B5EF4-FFF2-40B4-BE49-F238E27FC236}">
                <a16:creationId xmlns:a16="http://schemas.microsoft.com/office/drawing/2014/main" id="{389FB03D-AD74-A3E1-9146-9B05EA1A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18" y="2609"/>
            <a:ext cx="707227" cy="707227"/>
          </a:xfrm>
          <a:prstGeom prst="rect">
            <a:avLst/>
          </a:prstGeom>
        </p:spPr>
      </p:pic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8FCD48C8-45A4-210B-B100-7A6A56E2B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2804" y="-6003"/>
            <a:ext cx="617413" cy="617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38FEE5-5FD4-C258-FE53-9AF12E407B38}"/>
              </a:ext>
            </a:extLst>
          </p:cNvPr>
          <p:cNvSpPr txBox="1"/>
          <p:nvPr/>
        </p:nvSpPr>
        <p:spPr>
          <a:xfrm>
            <a:off x="811932" y="178075"/>
            <a:ext cx="185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Athens, OH, USA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C8E56-30DB-1D75-09BD-3F5526EE4CF0}"/>
              </a:ext>
            </a:extLst>
          </p:cNvPr>
          <p:cNvSpPr txBox="1"/>
          <p:nvPr/>
        </p:nvSpPr>
        <p:spPr>
          <a:xfrm>
            <a:off x="10198868" y="17807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21 – 25, 2024</a:t>
            </a:r>
          </a:p>
        </p:txBody>
      </p:sp>
      <p:pic>
        <p:nvPicPr>
          <p:cNvPr id="11" name="Picture 10" descr="A black outline of a map&#10;&#10;Description automatically generated">
            <a:extLst>
              <a:ext uri="{FF2B5EF4-FFF2-40B4-BE49-F238E27FC236}">
                <a16:creationId xmlns:a16="http://schemas.microsoft.com/office/drawing/2014/main" id="{25E77DA4-3028-FB2A-D37F-5B0AF3840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2" b="98616" l="5746" r="92339">
                        <a14:foregroundMark x1="30544" y1="18457" x2="30544" y2="18457"/>
                        <a14:foregroundMark x1="5746" y1="24324" x2="5746" y2="24324"/>
                        <a14:foregroundMark x1="51310" y1="90178" x2="51310" y2="90178"/>
                        <a14:foregroundMark x1="48790" y1="94661" x2="48790" y2="94661"/>
                        <a14:foregroundMark x1="47077" y1="98616" x2="45766" y2="96506"/>
                        <a14:foregroundMark x1="90222" y1="62162" x2="92339" y2="64272"/>
                        <a14:foregroundMark x1="86290" y1="3032" x2="86290" y2="3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49" y="142071"/>
            <a:ext cx="3859726" cy="59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0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3F7B-49E1-E80F-8F4E-6705794FC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21D8-5667-5A3F-C45E-C38AA595B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53FD-C7C5-7CDC-1FFA-7D540997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830E-6E66-5D51-D7DF-B331B095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2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B421-BA26-E9CC-7C86-6845EC8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6C731-AED4-626D-F736-A8B4494BC5E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475B-289B-7FDE-1BF2-A6CC09E2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1BA60-E665-D0A3-DE91-716AE829B21A}"/>
              </a:ext>
            </a:extLst>
          </p:cNvPr>
          <p:cNvSpPr txBox="1"/>
          <p:nvPr/>
        </p:nvSpPr>
        <p:spPr>
          <a:xfrm>
            <a:off x="4765811" y="3044279"/>
            <a:ext cx="26572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</a:t>
            </a:r>
          </a:p>
          <a:p>
            <a:endParaRPr lang="en-US" sz="4400" dirty="0"/>
          </a:p>
          <a:p>
            <a:pPr algn="ctr"/>
            <a:r>
              <a:rPr lang="en-US" sz="44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426496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 - 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ă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ă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2024-07-04T02:00:00+00:00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Corbel</vt:lpstr>
      <vt:lpstr>Lato</vt:lpstr>
      <vt:lpstr>Custom Design - master</vt:lpstr>
      <vt:lpstr>1_Custom Design</vt:lpstr>
      <vt:lpstr>ICPR Americas 2024 International Conference on Production Research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Saruda</dc:creator>
  <cp:lastModifiedBy>Dusan Sormaz</cp:lastModifiedBy>
  <cp:revision>1</cp:revision>
  <dcterms:created xsi:type="dcterms:W3CDTF">2023-06-30T04:49:49Z</dcterms:created>
  <dcterms:modified xsi:type="dcterms:W3CDTF">2024-07-05T21:05:58Z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5b58b62f-6f94-46bd-8089-18e64b0a9abb_Enabled">
    <vt:lpwstr>true</vt:lpwstr>
  </property>
  <property fmtid="{D5CDD505-2E9C-101B-9397-08002B2CF9AE}" pid="9" name="MSIP_Label_5b58b62f-6f94-46bd-8089-18e64b0a9abb_SetDate">
    <vt:lpwstr>2023-06-30T04:52:27Z</vt:lpwstr>
  </property>
  <property fmtid="{D5CDD505-2E9C-101B-9397-08002B2CF9AE}" pid="10" name="MSIP_Label_5b58b62f-6f94-46bd-8089-18e64b0a9abb_Method">
    <vt:lpwstr>Standard</vt:lpwstr>
  </property>
  <property fmtid="{D5CDD505-2E9C-101B-9397-08002B2CF9AE}" pid="11" name="MSIP_Label_5b58b62f-6f94-46bd-8089-18e64b0a9abb_Name">
    <vt:lpwstr>defa4170-0d19-0005-0004-bc88714345d2</vt:lpwstr>
  </property>
  <property fmtid="{D5CDD505-2E9C-101B-9397-08002B2CF9AE}" pid="12" name="MSIP_Label_5b58b62f-6f94-46bd-8089-18e64b0a9abb_SiteId">
    <vt:lpwstr>a6eb79fa-c4a9-4cce-818d-b85274d15305</vt:lpwstr>
  </property>
  <property fmtid="{D5CDD505-2E9C-101B-9397-08002B2CF9AE}" pid="13" name="MSIP_Label_5b58b62f-6f94-46bd-8089-18e64b0a9abb_ActionId">
    <vt:lpwstr>202be5d5-bca0-4233-8c6b-7ffd324ef593</vt:lpwstr>
  </property>
  <property fmtid="{D5CDD505-2E9C-101B-9397-08002B2CF9AE}" pid="14" name="MSIP_Label_5b58b62f-6f94-46bd-8089-18e64b0a9abb_ContentBits">
    <vt:lpwstr>0</vt:lpwstr>
  </property>
</Properties>
</file>